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644" y="-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6A8A0-4A43-4628-9AD6-7989C7B2FC6A}" type="datetimeFigureOut">
              <a:rPr lang="en-IN" smtClean="0"/>
              <a:t>01-02-2022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382D8D-6C5A-42A8-9597-DF1E186ACA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0165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82D8D-6C5A-42A8-9597-DF1E186ACA5A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7180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85ED5-6C36-4094-8040-AAF20EB0E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208543-AF5D-4A36-B380-6DBDC88C64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2333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7146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C1F98-4762-4396-B135-B060E09789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7434" y="98175"/>
            <a:ext cx="9144000" cy="2387600"/>
          </a:xfrm>
        </p:spPr>
        <p:txBody>
          <a:bodyPr/>
          <a:lstStyle/>
          <a:p>
            <a:r>
              <a:rPr lang="en-IN" dirty="0"/>
              <a:t>Maria Shah</a:t>
            </a:r>
            <a:br>
              <a:rPr lang="en-IN" dirty="0"/>
            </a:br>
            <a:r>
              <a:rPr lang="en-IN" sz="2400" dirty="0"/>
              <a:t>, Performance Catalyst Coach, Facilitator </a:t>
            </a:r>
            <a:br>
              <a:rPr lang="en-IN" sz="2400" dirty="0"/>
            </a:br>
            <a:r>
              <a:rPr lang="en-IN" sz="2400" dirty="0"/>
              <a:t>Helping Individuals achieve their True Potential</a:t>
            </a:r>
            <a:br>
              <a:rPr lang="en-IN" dirty="0"/>
            </a:b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BB302D-C796-43C4-BD9C-899E7415F5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449" y="2291137"/>
            <a:ext cx="10962526" cy="4160463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Maria is a S</a:t>
            </a:r>
            <a:r>
              <a:rPr lang="en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easoned Learning &amp; Development Professional, with around 10 years of Corporate Experience across a Plethora of National &amp; International Banks – like HDFC, ICICI, Kotak Mahindra, Axis Bank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 has effortlessly pivoted into the virtual space as a Certified AB-NLP Coach and Practitioner, after completing her Successful Stint as a Corporate Trainer since past 5 years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 has been a part of Toastmasters, Canada Wing, wherein she shared space with International Level Speakers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 has Conducted Multiple Grooming Sessions </a:t>
            </a:r>
            <a:r>
              <a:rPr lang="en-IN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Personality Development Sessions for Managers, Graduates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Till Date, she has touched more than 3000 lives through her  Communication Enhancement, Performance Management Programs and BFSI Product Trainings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 has been an Ardent believer of Personal Growth as a continuous Ongoing Endeavour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 is a firm believer in the fact that she Learns more than she teaches, every time she has an Interaction with her Participants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 believes that the only way to stay Motivated as a Person,  is to view the achievements of People she Trains as her achievement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4816ED-80D4-4B52-9BD5-DAA94624DE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08" y="240443"/>
            <a:ext cx="1396933" cy="19084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43656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201</Words>
  <Application>Microsoft Office PowerPoint</Application>
  <PresentationFormat>Widescreen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Maria Shah , Performance Catalyst Coach, Facilitator  Helping Individuals achieve their True Potential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Shah</dc:creator>
  <cp:lastModifiedBy>Maria Shah</cp:lastModifiedBy>
  <cp:revision>10</cp:revision>
  <dcterms:created xsi:type="dcterms:W3CDTF">2022-01-25T09:37:05Z</dcterms:created>
  <dcterms:modified xsi:type="dcterms:W3CDTF">2022-02-01T10:08:25Z</dcterms:modified>
</cp:coreProperties>
</file>