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0C682-7E7E-4CC4-BEF5-3BCF85499B6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74128-DFC4-40CD-B5DB-08117B7E9ED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85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DDBACE-0F8F-43FD-98F0-DEE13552DA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1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079137" y="4855144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2933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07974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title="Decorative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l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50398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2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88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6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1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88614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51713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11375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3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60722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4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791782" y="3899540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114434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15093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64048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 title="Decorative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4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5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9458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9353" y="4628132"/>
            <a:ext cx="4385841" cy="13255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9353" y="4165142"/>
            <a:ext cx="4385841" cy="382749"/>
          </a:xfrm>
        </p:spPr>
        <p:txBody>
          <a:bodyPr anchor="b">
            <a:normAutofit/>
          </a:bodyPr>
          <a:lstStyle>
            <a:lvl1pPr marL="0" indent="0" algn="l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9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68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7825" y="3212363"/>
            <a:ext cx="4312353" cy="2962659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020052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14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811606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339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271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02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60756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693770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16" y="1598619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2018" y="4093464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126294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anchor="t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306267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161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anchor="b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234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7245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8707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04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978023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657526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56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601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38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95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260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675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336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9894699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784184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4359066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545463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243505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98465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5271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 title="Decorative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04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3440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328251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9467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240571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2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3250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Decorative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 title="Decorative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 title="Decorative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25" title="Decorative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31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110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1082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Shape 62" title="Decorative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012596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7196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59730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12954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Picture Placeholder 3" title="Decorative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22672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 title="Decorative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1532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82257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 title="Decorative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9407738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2924404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 title="Decorative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title="Decorative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title="Decorative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418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413837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>
          <p15:clr>
            <a:srgbClr val="F26B43"/>
          </p15:clr>
        </p15:guide>
        <p15:guide id="2" orient="horz" pos="40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A5D44-66B7-440E-B8AF-C1EE434FE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B645E-C5E5-4727-B977-D372A0AA71D9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 descr="Logo Backgdrop">
            <a:extLst>
              <a:ext uri="{FF2B5EF4-FFF2-40B4-BE49-F238E27FC236}">
                <a16:creationId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560637" y="1511559"/>
            <a:ext cx="1946951" cy="1773264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5059D1B-C80A-4779-A9D4-CC75284D82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21136" b="21136"/>
          <a:stretch>
            <a:fillRect/>
          </a:stretch>
        </p:blipFill>
        <p:spPr>
          <a:xfrm>
            <a:off x="7225077" y="1630259"/>
            <a:ext cx="3419249" cy="3509656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CECFB5-12B3-4DD2-BC0B-0E8DFA483478}"/>
              </a:ext>
            </a:extLst>
          </p:cNvPr>
          <p:cNvSpPr/>
          <p:nvPr/>
        </p:nvSpPr>
        <p:spPr>
          <a:xfrm>
            <a:off x="9894069" y="1966161"/>
            <a:ext cx="17628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/>
                <a:solidFill>
                  <a:srgbClr val="0D1D5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Minisha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1431D-792E-4A11-B443-3DB558988EE7}"/>
              </a:ext>
            </a:extLst>
          </p:cNvPr>
          <p:cNvSpPr txBox="1"/>
          <p:nvPr/>
        </p:nvSpPr>
        <p:spPr>
          <a:xfrm>
            <a:off x="223935" y="634396"/>
            <a:ext cx="4058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About the Facilitator: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Learning &amp; Development Lead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Certified NLP Practitioner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Certified Life Coach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8C34A4-6F52-46A5-90A4-0A032DAA5ABA}"/>
              </a:ext>
            </a:extLst>
          </p:cNvPr>
          <p:cNvSpPr txBox="1"/>
          <p:nvPr/>
        </p:nvSpPr>
        <p:spPr>
          <a:xfrm>
            <a:off x="1138426" y="2784922"/>
            <a:ext cx="3676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Educational Qualification: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Master of Business Administration   	     (Finance)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BB4C3B-A04F-4A51-BD25-7BCFF936ADE4}"/>
              </a:ext>
            </a:extLst>
          </p:cNvPr>
          <p:cNvSpPr txBox="1"/>
          <p:nvPr/>
        </p:nvSpPr>
        <p:spPr>
          <a:xfrm>
            <a:off x="223935" y="4721661"/>
            <a:ext cx="4450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Contact Details: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Phone Number : 9945227711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Email Address   : maryminisha@gmail.com </a:t>
            </a:r>
          </a:p>
        </p:txBody>
      </p:sp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ICK TO ADD TITLE" id="{634D9E51-4949-4732-B929-C29E3E42414E}" vid="{5842DBD6-7D6C-4C1A-8AA9-69FB39037E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44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Constantia</vt:lpstr>
      <vt:lpstr>Corbel</vt:lpstr>
      <vt:lpstr>Courier New</vt:lpstr>
      <vt:lpstr>Helvetica Light</vt:lpstr>
      <vt:lpstr>Raleway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Minisha</dc:creator>
  <cp:lastModifiedBy>Mary Minisha</cp:lastModifiedBy>
  <cp:revision>1</cp:revision>
  <dcterms:created xsi:type="dcterms:W3CDTF">2021-12-31T09:20:52Z</dcterms:created>
  <dcterms:modified xsi:type="dcterms:W3CDTF">2021-12-31T09:23:13Z</dcterms:modified>
</cp:coreProperties>
</file>